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734003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 rot="-5400000">
            <a:off x="7554352" y="5254283"/>
            <a:ext cx="1892948" cy="1294227"/>
          </a:xfrm>
          <a:prstGeom prst="triangle">
            <a:avLst>
              <a:gd name="adj" fmla="val 51323"/>
            </a:avLst>
          </a:prstGeom>
          <a:gradFill>
            <a:gsLst>
              <a:gs pos="0">
                <a:srgbClr val="85321C"/>
              </a:gs>
              <a:gs pos="60000">
                <a:srgbClr val="E9542D"/>
              </a:gs>
              <a:gs pos="100000">
                <a:srgbClr val="FFB19E"/>
              </a:gs>
            </a:gsLst>
            <a:lin ang="15499999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540543" y="776287"/>
            <a:ext cx="8062911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484632" marR="0" indent="-2031" algn="r" rtl="0">
              <a:spcBef>
                <a:spcPts val="0"/>
              </a:spcBef>
              <a:buClr>
                <a:srgbClr val="EFA28F"/>
              </a:buClr>
              <a:buFont typeface="Arial"/>
              <a:buNone/>
              <a:defRPr sz="4400" b="0" i="0" u="none" strike="noStrike" cap="none" baseline="0">
                <a:solidFill>
                  <a:srgbClr val="EFA28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540543" y="2250280"/>
            <a:ext cx="8062911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36576" indent="0" algn="r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3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ctr" rtl="0">
              <a:spcBef>
                <a:spcPts val="520"/>
              </a:spcBef>
              <a:buClr>
                <a:schemeClr val="accent1"/>
              </a:buClr>
              <a:buFont typeface="Arial"/>
              <a:buNone/>
              <a:defRPr sz="2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ctr" rtl="0">
              <a:spcBef>
                <a:spcPts val="480"/>
              </a:spcBef>
              <a:buClr>
                <a:schemeClr val="accent1"/>
              </a:buClr>
              <a:buFont typeface="Arial"/>
              <a:buNone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ctr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ctr" rtl="0">
              <a:spcBef>
                <a:spcPts val="380"/>
              </a:spcBef>
              <a:buClr>
                <a:srgbClr val="E4B9AE"/>
              </a:buClr>
              <a:buFont typeface="Arial"/>
              <a:buNone/>
              <a:defRPr sz="19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ctr" rtl="0">
              <a:spcBef>
                <a:spcPts val="360"/>
              </a:spcBef>
              <a:buClr>
                <a:srgbClr val="E4B9AE"/>
              </a:buClr>
              <a:buFont typeface="Arial"/>
              <a:buNone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ctr" rtl="0">
              <a:spcBef>
                <a:spcPts val="320"/>
              </a:spcBef>
              <a:buClr>
                <a:srgbClr val="E4B9AE"/>
              </a:buClr>
              <a:buFont typeface="Arial"/>
              <a:buNone/>
              <a:defRPr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ctr" rtl="0">
              <a:spcBef>
                <a:spcPts val="320"/>
              </a:spcBef>
              <a:buClr>
                <a:srgbClr val="E4B9AE"/>
              </a:buClr>
              <a:buFont typeface="Arial"/>
              <a:buNone/>
              <a:defRPr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ctr" rtl="0">
              <a:spcBef>
                <a:spcPts val="320"/>
              </a:spcBef>
              <a:buClr>
                <a:srgbClr val="E4B9AE"/>
              </a:buClr>
              <a:buFont typeface="Arial"/>
              <a:buNone/>
              <a:defRPr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1371600" y="6012655"/>
            <a:ext cx="57912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 sz="1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1371600" y="5650703"/>
            <a:ext cx="57912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 sz="11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392246" y="5752307"/>
            <a:ext cx="5029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3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267493"/>
            <a:ext cx="8229600" cy="13990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484632" algn="l" rtl="0">
              <a:spcBef>
                <a:spcPts val="0"/>
              </a:spcBef>
              <a:buClr>
                <a:srgbClr val="EFA28F"/>
              </a:buClr>
              <a:buNone/>
              <a:defRPr sz="4200">
                <a:solidFill>
                  <a:srgbClr val="EFA28F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 rot="5400000">
            <a:off x="2285999" y="54007"/>
            <a:ext cx="45720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48056" indent="-292481" algn="l" rtl="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3000">
                <a:solidFill>
                  <a:schemeClr val="lt1"/>
                </a:solidFill>
              </a:defRPr>
            </a:lvl1pPr>
            <a:lvl2pPr marL="822960" indent="-194310" algn="l" rtl="0">
              <a:spcBef>
                <a:spcPts val="520"/>
              </a:spcBef>
              <a:buClr>
                <a:schemeClr val="accent1"/>
              </a:buClr>
              <a:buFont typeface="Arial"/>
              <a:buChar char="•"/>
              <a:defRPr sz="2600">
                <a:solidFill>
                  <a:schemeClr val="lt1"/>
                </a:solidFill>
              </a:defRPr>
            </a:lvl2pPr>
            <a:lvl3pPr marL="1106424" indent="-138049" algn="l" rtl="0">
              <a:spcBef>
                <a:spcPts val="480"/>
              </a:spcBef>
              <a:buClr>
                <a:schemeClr val="accent1"/>
              </a:buClr>
              <a:buFont typeface="Arial"/>
              <a:buChar char="•"/>
              <a:defRPr sz="2400">
                <a:solidFill>
                  <a:schemeClr val="lt1"/>
                </a:solidFill>
              </a:defRPr>
            </a:lvl3pPr>
            <a:lvl4pPr marL="1371600" indent="-139700" algn="l" rtl="0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2000">
                <a:solidFill>
                  <a:schemeClr val="lt1"/>
                </a:solidFill>
              </a:defRPr>
            </a:lvl4pPr>
            <a:lvl5pPr marL="1600200" indent="-142875" algn="l" rtl="0">
              <a:spcBef>
                <a:spcPts val="380"/>
              </a:spcBef>
              <a:buClr>
                <a:srgbClr val="E4B9AE"/>
              </a:buClr>
              <a:buFont typeface="Arial"/>
              <a:buChar char="•"/>
              <a:defRPr sz="1900">
                <a:solidFill>
                  <a:schemeClr val="lt1"/>
                </a:solidFill>
              </a:defRPr>
            </a:lvl5pPr>
            <a:lvl6pPr marL="1828800" indent="-146050" algn="l" rtl="0">
              <a:spcBef>
                <a:spcPts val="360"/>
              </a:spcBef>
              <a:buClr>
                <a:srgbClr val="E4B9AE"/>
              </a:buClr>
              <a:buFont typeface="Arial"/>
              <a:buChar char="•"/>
              <a:defRPr sz="1800">
                <a:solidFill>
                  <a:schemeClr val="lt1"/>
                </a:solidFill>
              </a:defRPr>
            </a:lvl6pPr>
            <a:lvl7pPr marL="2084832" indent="-157607" algn="l" rtl="0">
              <a:spcBef>
                <a:spcPts val="320"/>
              </a:spcBef>
              <a:buClr>
                <a:srgbClr val="E4B9AE"/>
              </a:buClr>
              <a:buFont typeface="Arial"/>
              <a:buChar char="•"/>
              <a:defRPr sz="1600">
                <a:solidFill>
                  <a:schemeClr val="lt1"/>
                </a:solidFill>
              </a:defRPr>
            </a:lvl7pPr>
            <a:lvl8pPr marL="2286000" indent="-130175" algn="l" rtl="0">
              <a:spcBef>
                <a:spcPts val="320"/>
              </a:spcBef>
              <a:buClr>
                <a:srgbClr val="E4B9AE"/>
              </a:buClr>
              <a:buFont typeface="Arial"/>
              <a:buChar char="•"/>
              <a:defRPr sz="1600">
                <a:solidFill>
                  <a:schemeClr val="lt1"/>
                </a:solidFill>
              </a:defRPr>
            </a:lvl8pPr>
            <a:lvl9pPr marL="2514600" indent="-130175" algn="l" rtl="0">
              <a:spcBef>
                <a:spcPts val="320"/>
              </a:spcBef>
              <a:buClr>
                <a:srgbClr val="E4B9AE"/>
              </a:buClr>
              <a:buFont typeface="Arial"/>
              <a:buChar char="•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4791455" y="6480969"/>
            <a:ext cx="2133599" cy="3017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457200" y="6481889"/>
            <a:ext cx="4260056" cy="3008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 sz="1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defRPr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 rot="5400000">
            <a:off x="4991100" y="2171699"/>
            <a:ext cx="5486399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484632" algn="l" rtl="0">
              <a:spcBef>
                <a:spcPts val="0"/>
              </a:spcBef>
              <a:buClr>
                <a:srgbClr val="EFA28F"/>
              </a:buClr>
              <a:buNone/>
              <a:defRPr sz="4200">
                <a:solidFill>
                  <a:srgbClr val="EFA28F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 rot="5400000">
            <a:off x="838200" y="0"/>
            <a:ext cx="5486399" cy="624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48056" indent="-292481" algn="l" rtl="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3000">
                <a:solidFill>
                  <a:schemeClr val="lt1"/>
                </a:solidFill>
              </a:defRPr>
            </a:lvl1pPr>
            <a:lvl2pPr marL="822960" indent="-194310" algn="l" rtl="0">
              <a:spcBef>
                <a:spcPts val="520"/>
              </a:spcBef>
              <a:buClr>
                <a:schemeClr val="accent1"/>
              </a:buClr>
              <a:buFont typeface="Arial"/>
              <a:buChar char="•"/>
              <a:defRPr sz="2600">
                <a:solidFill>
                  <a:schemeClr val="lt1"/>
                </a:solidFill>
              </a:defRPr>
            </a:lvl2pPr>
            <a:lvl3pPr marL="1106424" indent="-138049" algn="l" rtl="0">
              <a:spcBef>
                <a:spcPts val="480"/>
              </a:spcBef>
              <a:buClr>
                <a:schemeClr val="accent1"/>
              </a:buClr>
              <a:buFont typeface="Arial"/>
              <a:buChar char="•"/>
              <a:defRPr sz="2400">
                <a:solidFill>
                  <a:schemeClr val="lt1"/>
                </a:solidFill>
              </a:defRPr>
            </a:lvl3pPr>
            <a:lvl4pPr marL="1371600" indent="-139700" algn="l" rtl="0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2000">
                <a:solidFill>
                  <a:schemeClr val="lt1"/>
                </a:solidFill>
              </a:defRPr>
            </a:lvl4pPr>
            <a:lvl5pPr marL="1600200" indent="-142875" algn="l" rtl="0">
              <a:spcBef>
                <a:spcPts val="380"/>
              </a:spcBef>
              <a:buClr>
                <a:srgbClr val="E4B9AE"/>
              </a:buClr>
              <a:buFont typeface="Arial"/>
              <a:buChar char="•"/>
              <a:defRPr sz="1900">
                <a:solidFill>
                  <a:schemeClr val="lt1"/>
                </a:solidFill>
              </a:defRPr>
            </a:lvl5pPr>
            <a:lvl6pPr marL="1828800" indent="-146050" algn="l" rtl="0">
              <a:spcBef>
                <a:spcPts val="360"/>
              </a:spcBef>
              <a:buClr>
                <a:srgbClr val="E4B9AE"/>
              </a:buClr>
              <a:buFont typeface="Arial"/>
              <a:buChar char="•"/>
              <a:defRPr sz="1800">
                <a:solidFill>
                  <a:schemeClr val="lt1"/>
                </a:solidFill>
              </a:defRPr>
            </a:lvl6pPr>
            <a:lvl7pPr marL="2084832" indent="-157607" algn="l" rtl="0">
              <a:spcBef>
                <a:spcPts val="320"/>
              </a:spcBef>
              <a:buClr>
                <a:srgbClr val="E4B9AE"/>
              </a:buClr>
              <a:buFont typeface="Arial"/>
              <a:buChar char="•"/>
              <a:defRPr sz="1600">
                <a:solidFill>
                  <a:schemeClr val="lt1"/>
                </a:solidFill>
              </a:defRPr>
            </a:lvl7pPr>
            <a:lvl8pPr marL="2286000" indent="-130175" algn="l" rtl="0">
              <a:spcBef>
                <a:spcPts val="320"/>
              </a:spcBef>
              <a:buClr>
                <a:srgbClr val="E4B9AE"/>
              </a:buClr>
              <a:buFont typeface="Arial"/>
              <a:buChar char="•"/>
              <a:defRPr sz="1600">
                <a:solidFill>
                  <a:schemeClr val="lt1"/>
                </a:solidFill>
              </a:defRPr>
            </a:lvl8pPr>
            <a:lvl9pPr marL="2514600" indent="-130175" algn="l" rtl="0">
              <a:spcBef>
                <a:spcPts val="320"/>
              </a:spcBef>
              <a:buClr>
                <a:srgbClr val="E4B9AE"/>
              </a:buClr>
              <a:buFont typeface="Arial"/>
              <a:buChar char="•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4791455" y="6480969"/>
            <a:ext cx="2133599" cy="3017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457200" y="6481889"/>
            <a:ext cx="4260056" cy="3008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 sz="1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defRPr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67493"/>
            <a:ext cx="8229600" cy="13990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484632" algn="l" rtl="0">
              <a:spcBef>
                <a:spcPts val="0"/>
              </a:spcBef>
              <a:buClr>
                <a:srgbClr val="EFA28F"/>
              </a:buClr>
              <a:buNone/>
              <a:defRPr sz="4200">
                <a:solidFill>
                  <a:srgbClr val="EFA28F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48056" indent="-292481" algn="l" rtl="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3000">
                <a:solidFill>
                  <a:schemeClr val="lt1"/>
                </a:solidFill>
              </a:defRPr>
            </a:lvl1pPr>
            <a:lvl2pPr marL="822960" indent="-194310" algn="l" rtl="0">
              <a:spcBef>
                <a:spcPts val="520"/>
              </a:spcBef>
              <a:buClr>
                <a:schemeClr val="accent1"/>
              </a:buClr>
              <a:buFont typeface="Arial"/>
              <a:buChar char="•"/>
              <a:defRPr sz="2600">
                <a:solidFill>
                  <a:schemeClr val="lt1"/>
                </a:solidFill>
              </a:defRPr>
            </a:lvl2pPr>
            <a:lvl3pPr marL="1106424" indent="-138049" algn="l" rtl="0">
              <a:spcBef>
                <a:spcPts val="480"/>
              </a:spcBef>
              <a:buClr>
                <a:schemeClr val="accent1"/>
              </a:buClr>
              <a:buFont typeface="Arial"/>
              <a:buChar char="•"/>
              <a:defRPr sz="2400">
                <a:solidFill>
                  <a:schemeClr val="lt1"/>
                </a:solidFill>
              </a:defRPr>
            </a:lvl3pPr>
            <a:lvl4pPr marL="1371600" indent="-139700" algn="l" rtl="0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2000">
                <a:solidFill>
                  <a:schemeClr val="lt1"/>
                </a:solidFill>
              </a:defRPr>
            </a:lvl4pPr>
            <a:lvl5pPr marL="1600200" indent="-142875" algn="l" rtl="0">
              <a:spcBef>
                <a:spcPts val="380"/>
              </a:spcBef>
              <a:buClr>
                <a:srgbClr val="E4B9AE"/>
              </a:buClr>
              <a:buFont typeface="Arial"/>
              <a:buChar char="•"/>
              <a:defRPr sz="1900">
                <a:solidFill>
                  <a:schemeClr val="lt1"/>
                </a:solidFill>
              </a:defRPr>
            </a:lvl5pPr>
            <a:lvl6pPr marL="1828800" indent="-146050" algn="l" rtl="0">
              <a:spcBef>
                <a:spcPts val="360"/>
              </a:spcBef>
              <a:buClr>
                <a:srgbClr val="E4B9AE"/>
              </a:buClr>
              <a:buFont typeface="Arial"/>
              <a:buChar char="•"/>
              <a:defRPr sz="1800">
                <a:solidFill>
                  <a:schemeClr val="lt1"/>
                </a:solidFill>
              </a:defRPr>
            </a:lvl6pPr>
            <a:lvl7pPr marL="2084832" indent="-157607" algn="l" rtl="0">
              <a:spcBef>
                <a:spcPts val="320"/>
              </a:spcBef>
              <a:buClr>
                <a:srgbClr val="E4B9AE"/>
              </a:buClr>
              <a:buFont typeface="Arial"/>
              <a:buChar char="•"/>
              <a:defRPr sz="1600">
                <a:solidFill>
                  <a:schemeClr val="lt1"/>
                </a:solidFill>
              </a:defRPr>
            </a:lvl7pPr>
            <a:lvl8pPr marL="2286000" indent="-130175" algn="l" rtl="0">
              <a:spcBef>
                <a:spcPts val="320"/>
              </a:spcBef>
              <a:buClr>
                <a:srgbClr val="E4B9AE"/>
              </a:buClr>
              <a:buFont typeface="Arial"/>
              <a:buChar char="•"/>
              <a:defRPr sz="1600">
                <a:solidFill>
                  <a:schemeClr val="lt1"/>
                </a:solidFill>
              </a:defRPr>
            </a:lvl8pPr>
            <a:lvl9pPr marL="2514600" indent="-130175" algn="l" rtl="0">
              <a:spcBef>
                <a:spcPts val="320"/>
              </a:spcBef>
              <a:buClr>
                <a:srgbClr val="E4B9AE"/>
              </a:buClr>
              <a:buFont typeface="Arial"/>
              <a:buChar char="•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791455" y="6480048"/>
            <a:ext cx="2133599" cy="3017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457200" y="6480969"/>
            <a:ext cx="4260056" cy="3008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 sz="1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defRPr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_HEADER">
    <p:bg>
      <p:bgPr>
        <a:gradFill>
          <a:gsLst>
            <a:gs pos="0">
              <a:schemeClr val="dk1"/>
            </a:gs>
            <a:gs pos="60000">
              <a:schemeClr val="dk1"/>
            </a:gs>
            <a:gs pos="100000">
              <a:srgbClr val="6C6C6C"/>
            </a:gs>
          </a:gsLst>
          <a:lin ang="5400000" scaled="0"/>
        </a:gra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 rot="10800000" flipH="1">
            <a:off x="7033" y="7033"/>
            <a:ext cx="9129931" cy="6836899"/>
          </a:xfrm>
          <a:prstGeom prst="rtTriangle">
            <a:avLst/>
          </a:prstGeom>
          <a:gradFill>
            <a:gsLst>
              <a:gs pos="0">
                <a:srgbClr val="CCD1B9">
                  <a:alpha val="9803"/>
                </a:srgbClr>
              </a:gs>
              <a:gs pos="70000">
                <a:srgbClr val="CCD1B9">
                  <a:alpha val="7843"/>
                </a:srgbClr>
              </a:gs>
              <a:gs pos="100000">
                <a:srgbClr val="CCD1B9">
                  <a:alpha val="784"/>
                </a:srgbClr>
              </a:gs>
            </a:gsLst>
            <a:lin ang="80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8" name="Shape 28"/>
          <p:cNvSpPr/>
          <p:nvPr/>
        </p:nvSpPr>
        <p:spPr>
          <a:xfrm rot="-5400000" flipH="1">
            <a:off x="7554352" y="309489"/>
            <a:ext cx="1892948" cy="1294227"/>
          </a:xfrm>
          <a:prstGeom prst="triangle">
            <a:avLst>
              <a:gd name="adj" fmla="val 51323"/>
            </a:avLst>
          </a:prstGeom>
          <a:gradFill>
            <a:gsLst>
              <a:gs pos="0">
                <a:srgbClr val="85321C"/>
              </a:gs>
              <a:gs pos="60000">
                <a:srgbClr val="E9542D"/>
              </a:gs>
              <a:gs pos="100000">
                <a:srgbClr val="FFB19E"/>
              </a:gs>
            </a:gsLst>
            <a:lin ang="15499999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6955632" y="6477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2619375" y="6480969"/>
            <a:ext cx="4260056" cy="3008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 sz="1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51056" y="809624"/>
            <a:ext cx="502920" cy="3008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defRPr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32" name="Shape 32"/>
          <p:cNvCxnSpPr/>
          <p:nvPr/>
        </p:nvCxnSpPr>
        <p:spPr>
          <a:xfrm rot="10800000">
            <a:off x="6468793" y="9380"/>
            <a:ext cx="2672860" cy="1900210"/>
          </a:xfrm>
          <a:prstGeom prst="straightConnector1">
            <a:avLst/>
          </a:prstGeom>
          <a:noFill/>
          <a:ln w="9525" cap="rnd">
            <a:solidFill>
              <a:srgbClr val="D2CCCC">
                <a:alpha val="44705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Shape 33"/>
          <p:cNvCxnSpPr/>
          <p:nvPr/>
        </p:nvCxnSpPr>
        <p:spPr>
          <a:xfrm rot="10800000" flipH="1">
            <a:off x="0" y="7034"/>
            <a:ext cx="9136965" cy="6843933"/>
          </a:xfrm>
          <a:prstGeom prst="straightConnector1">
            <a:avLst/>
          </a:prstGeom>
          <a:noFill/>
          <a:ln w="9525" cap="rnd">
            <a:solidFill>
              <a:srgbClr val="CCC6C6">
                <a:alpha val="3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81000" y="271463"/>
            <a:ext cx="72390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algn="l" rtl="0">
              <a:buNone/>
              <a:defRPr sz="3600" b="1" cap="none" baseline="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4864" indent="-4064" algn="l" rtl="0">
              <a:buClr>
                <a:schemeClr val="lt1"/>
              </a:buClr>
              <a:buNone/>
              <a:defRPr sz="2000">
                <a:solidFill>
                  <a:schemeClr val="lt1"/>
                </a:solidFill>
              </a:defRPr>
            </a:lvl1pPr>
            <a:lvl2pPr rtl="0">
              <a:buClr>
                <a:schemeClr val="lt1"/>
              </a:buClr>
              <a:buNone/>
              <a:defRPr sz="1800">
                <a:solidFill>
                  <a:schemeClr val="lt1"/>
                </a:solidFill>
              </a:defRPr>
            </a:lvl2pPr>
            <a:lvl3pPr rtl="0">
              <a:buClr>
                <a:schemeClr val="lt1"/>
              </a:buClr>
              <a:buNone/>
              <a:defRPr sz="1600">
                <a:solidFill>
                  <a:schemeClr val="lt1"/>
                </a:solidFill>
              </a:defRPr>
            </a:lvl3pPr>
            <a:lvl4pPr rtl="0">
              <a:buClr>
                <a:schemeClr val="lt1"/>
              </a:buClr>
              <a:buNone/>
              <a:defRPr sz="1400">
                <a:solidFill>
                  <a:schemeClr val="lt1"/>
                </a:solidFill>
              </a:defRPr>
            </a:lvl4pPr>
            <a:lvl5pPr rtl="0">
              <a:buClr>
                <a:schemeClr val="lt1"/>
              </a:buClr>
              <a:buNone/>
              <a:defRPr sz="1400">
                <a:solidFill>
                  <a:schemeClr val="lt1"/>
                </a:solidFill>
              </a:defRPr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67493"/>
            <a:ext cx="8229600" cy="13990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algn="l"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722436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6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48200" y="1722436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6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4791455" y="6480969"/>
            <a:ext cx="2133599" cy="3017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457200" y="6480969"/>
            <a:ext cx="4260056" cy="3017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 sz="1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defRPr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WO_OBJECTS_WITH_TEXT">
    <p:bg>
      <p:bgPr>
        <a:gradFill>
          <a:gsLst>
            <a:gs pos="0">
              <a:srgbClr val="3F2F2F"/>
            </a:gs>
            <a:gs pos="60000">
              <a:srgbClr val="563F3F"/>
            </a:gs>
            <a:gs pos="100000">
              <a:srgbClr val="A28E8E"/>
            </a:gs>
          </a:gsLst>
          <a:lin ang="5400000" scaled="0"/>
        </a:gra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 rot="-5400000">
            <a:off x="-2295358" y="2834287"/>
            <a:ext cx="6153912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algn="ctr" rtl="0">
              <a:defRPr sz="3300" b="1">
                <a:solidFill>
                  <a:schemeClr val="lt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 rot="-5400000">
            <a:off x="146758" y="1508980"/>
            <a:ext cx="3017519" cy="58102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indent="0" algn="ctr" rtl="0">
              <a:buClr>
                <a:schemeClr val="lt1"/>
              </a:buClr>
              <a:buNone/>
              <a:defRPr sz="1600" b="0">
                <a:solidFill>
                  <a:schemeClr val="lt1"/>
                </a:solidFill>
              </a:defRPr>
            </a:lvl1pPr>
            <a:lvl2pPr rtl="0">
              <a:buNone/>
              <a:defRPr sz="2000" b="1"/>
            </a:lvl2pPr>
            <a:lvl3pPr rtl="0">
              <a:buNone/>
              <a:defRPr sz="1800" b="1"/>
            </a:lvl3pPr>
            <a:lvl4pPr rtl="0">
              <a:buNone/>
              <a:defRPr sz="1600" b="1"/>
            </a:lvl4pPr>
            <a:lvl5pPr rtl="0">
              <a:buNone/>
              <a:defRPr sz="1600" b="1"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 rot="-5400000">
            <a:off x="146758" y="4645372"/>
            <a:ext cx="3017519" cy="58102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indent="0" algn="ctr" rtl="0">
              <a:buClr>
                <a:schemeClr val="lt1"/>
              </a:buClr>
              <a:buNone/>
              <a:defRPr sz="1600" b="0">
                <a:solidFill>
                  <a:schemeClr val="lt1"/>
                </a:solidFill>
              </a:defRPr>
            </a:lvl1pPr>
            <a:lvl2pPr rtl="0">
              <a:buNone/>
              <a:defRPr sz="2000" b="1"/>
            </a:lvl2pPr>
            <a:lvl3pPr rtl="0">
              <a:buNone/>
              <a:defRPr sz="1800" b="1"/>
            </a:lvl3pPr>
            <a:lvl4pPr rtl="0">
              <a:buNone/>
              <a:defRPr sz="1600" b="1"/>
            </a:lvl4pPr>
            <a:lvl5pPr rtl="0">
              <a:buNone/>
              <a:defRPr sz="1600" b="1"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2022230" y="290732"/>
            <a:ext cx="6858000" cy="30175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2022230" y="3427123"/>
            <a:ext cx="6858000" cy="30175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4791455" y="6480969"/>
            <a:ext cx="2130551" cy="3017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457200" y="6480969"/>
            <a:ext cx="4261103" cy="3017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 sz="1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7589520" y="6483096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defRPr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67493"/>
            <a:ext cx="8229600" cy="13990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 b="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791455" y="6480969"/>
            <a:ext cx="2133599" cy="3017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457200" y="6481889"/>
            <a:ext cx="4260056" cy="3008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 sz="1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defRPr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791455" y="6480969"/>
            <a:ext cx="2133599" cy="3017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57200" y="6481889"/>
            <a:ext cx="4260056" cy="3008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 sz="1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defRPr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JECT_WITH_CAPTION_TEXT">
    <p:bg>
      <p:bgPr>
        <a:gradFill>
          <a:gsLst>
            <a:gs pos="0">
              <a:srgbClr val="3F2F2F"/>
            </a:gs>
            <a:gs pos="60000">
              <a:srgbClr val="563F3F"/>
            </a:gs>
            <a:gs pos="100000">
              <a:srgbClr val="A28E8E"/>
            </a:gs>
          </a:gsLst>
          <a:lin ang="5400000" scaled="0"/>
        </a:gra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 rot="-5400000">
            <a:off x="-2295143" y="2882264"/>
            <a:ext cx="5943599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18288" algn="r" rtl="0">
              <a:spcBef>
                <a:spcPts val="0"/>
              </a:spcBef>
              <a:buNone/>
              <a:defRPr sz="2900" b="0" cap="small" baseline="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135855" y="367663"/>
            <a:ext cx="2438399" cy="594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None/>
              <a:defRPr sz="1400"/>
            </a:lvl1pPr>
            <a:lvl2pPr rtl="0">
              <a:buNone/>
              <a:defRPr sz="1200"/>
            </a:lvl2pPr>
            <a:lvl3pPr rtl="0">
              <a:buNone/>
              <a:defRPr sz="1000"/>
            </a:lvl3pPr>
            <a:lvl4pPr rtl="0">
              <a:buNone/>
              <a:defRPr sz="900"/>
            </a:lvl4pPr>
            <a:lvl5pPr rtl="0">
              <a:buNone/>
              <a:defRPr sz="900"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3651250" y="320039"/>
            <a:ext cx="5276087" cy="59893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3000"/>
            </a:lvl1pPr>
            <a:lvl2pPr rtl="0">
              <a:defRPr sz="26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6278976" y="6556247"/>
            <a:ext cx="2133599" cy="3017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9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1135855" y="6556247"/>
            <a:ext cx="5143120" cy="3017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 sz="9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410575" y="6556247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defRPr sz="9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_WITH_CAPTION_TEXT">
    <p:bg>
      <p:bgPr>
        <a:gradFill>
          <a:gsLst>
            <a:gs pos="0">
              <a:schemeClr val="dk1"/>
            </a:gs>
            <a:gs pos="60000">
              <a:schemeClr val="dk1"/>
            </a:gs>
            <a:gs pos="100000">
              <a:srgbClr val="6C6C6C"/>
            </a:gs>
          </a:gsLst>
          <a:lin ang="5400000" scaled="0"/>
        </a:gra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 rot="-5400000">
            <a:off x="-2523743" y="2894096"/>
            <a:ext cx="6400799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algn="l" rtl="0">
              <a:buNone/>
              <a:defRPr sz="3000" b="0" cap="small" baseline="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pic" idx="2"/>
          </p:nvPr>
        </p:nvSpPr>
        <p:spPr>
          <a:xfrm>
            <a:off x="1138237" y="373965"/>
            <a:ext cx="7333487" cy="5486399"/>
          </a:xfrm>
          <a:prstGeom prst="rect">
            <a:avLst/>
          </a:prstGeom>
          <a:solidFill>
            <a:srgbClr val="3C3535"/>
          </a:solidFill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buClr>
                <a:schemeClr val="lt1"/>
              </a:buClr>
              <a:buFont typeface="Arial"/>
              <a:buNone/>
              <a:defRPr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1143000" y="5867400"/>
            <a:ext cx="7333487" cy="685799"/>
          </a:xfrm>
          <a:prstGeom prst="rect">
            <a:avLst/>
          </a:prstGeom>
          <a:solidFill>
            <a:schemeClr val="accent1">
              <a:alpha val="14901"/>
            </a:schemeClr>
          </a:solidFill>
          <a:ln w="9525" cap="flat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None/>
              <a:defRPr sz="1400"/>
            </a:lvl1pPr>
            <a:lvl2pPr rtl="0">
              <a:defRPr sz="1200"/>
            </a:lvl2pPr>
            <a:lvl3pPr rtl="0">
              <a:defRPr sz="1000"/>
            </a:lvl3pPr>
            <a:lvl4pPr rtl="0">
              <a:defRPr sz="900"/>
            </a:lvl4pPr>
            <a:lvl5pPr rtl="0">
              <a:defRPr sz="900"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6108192" y="6556247"/>
            <a:ext cx="2103120" cy="3017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9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1170432" y="6557168"/>
            <a:ext cx="4948071" cy="3017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 sz="9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8217192" y="6556247"/>
            <a:ext cx="365759" cy="3017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defRPr sz="9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F2F2F"/>
            </a:gs>
            <a:gs pos="60000">
              <a:srgbClr val="563F3F"/>
            </a:gs>
            <a:gs pos="100000">
              <a:srgbClr val="A28E8E"/>
            </a:gs>
          </a:gsLst>
          <a:lin ang="5400000" scaled="0"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/>
        </p:nvSpPr>
        <p:spPr>
          <a:xfrm>
            <a:off x="7033" y="14067"/>
            <a:ext cx="9129931" cy="6836899"/>
          </a:xfrm>
          <a:prstGeom prst="rtTriangle">
            <a:avLst/>
          </a:prstGeom>
          <a:gradFill>
            <a:gsLst>
              <a:gs pos="0">
                <a:srgbClr val="CCD1B9">
                  <a:alpha val="9803"/>
                </a:srgbClr>
              </a:gs>
              <a:gs pos="70000">
                <a:srgbClr val="CCD1B9">
                  <a:alpha val="7843"/>
                </a:srgbClr>
              </a:gs>
              <a:gs pos="100000">
                <a:srgbClr val="CCD1B9">
                  <a:alpha val="784"/>
                </a:srgbClr>
              </a:gs>
            </a:gsLst>
            <a:lin ang="80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cxnSp>
        <p:nvCxnSpPr>
          <p:cNvPr id="6" name="Shape 6"/>
          <p:cNvCxnSpPr/>
          <p:nvPr/>
        </p:nvCxnSpPr>
        <p:spPr>
          <a:xfrm>
            <a:off x="0" y="7033"/>
            <a:ext cx="9136965" cy="6843933"/>
          </a:xfrm>
          <a:prstGeom prst="straightConnector1">
            <a:avLst/>
          </a:prstGeom>
          <a:noFill/>
          <a:ln w="9525" cap="rnd">
            <a:solidFill>
              <a:srgbClr val="CCC6C6">
                <a:alpha val="3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Shape 7"/>
          <p:cNvCxnSpPr/>
          <p:nvPr/>
        </p:nvCxnSpPr>
        <p:spPr>
          <a:xfrm flipH="1">
            <a:off x="6468793" y="4948410"/>
            <a:ext cx="2672860" cy="1900210"/>
          </a:xfrm>
          <a:prstGeom prst="straightConnector1">
            <a:avLst/>
          </a:prstGeom>
          <a:noFill/>
          <a:ln w="9525" cap="rnd">
            <a:solidFill>
              <a:srgbClr val="D2CCCC">
                <a:alpha val="44705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457200" y="267493"/>
            <a:ext cx="8229600" cy="13990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484632" marR="0" indent="-2031" algn="l" rtl="0">
              <a:spcBef>
                <a:spcPts val="0"/>
              </a:spcBef>
              <a:buClr>
                <a:srgbClr val="EFA28F"/>
              </a:buClr>
              <a:buFont typeface="Arial"/>
              <a:buNone/>
              <a:defRPr sz="4200" b="0" i="0" u="none" strike="noStrike" cap="none" baseline="0">
                <a:solidFill>
                  <a:srgbClr val="EFA28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48056" marR="0" indent="-292481" algn="l" rtl="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3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22960" marR="0" indent="-194310" algn="l" rtl="0">
              <a:spcBef>
                <a:spcPts val="520"/>
              </a:spcBef>
              <a:buClr>
                <a:schemeClr val="accent1"/>
              </a:buClr>
              <a:buFont typeface="Arial"/>
              <a:buChar char="•"/>
              <a:defRPr sz="2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06424" marR="0" indent="-138049" algn="l" rtl="0">
              <a:spcBef>
                <a:spcPts val="480"/>
              </a:spcBef>
              <a:buClr>
                <a:schemeClr val="accent1"/>
              </a:buClr>
              <a:buFont typeface="Arial"/>
              <a:buChar char="•"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-139700" algn="l" rtl="0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00200" marR="0" indent="-142875" algn="l" rtl="0">
              <a:spcBef>
                <a:spcPts val="380"/>
              </a:spcBef>
              <a:buClr>
                <a:srgbClr val="E4B9AE"/>
              </a:buClr>
              <a:buFont typeface="Arial"/>
              <a:buChar char="•"/>
              <a:defRPr sz="19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28800" marR="0" indent="-146050" algn="l" rtl="0">
              <a:spcBef>
                <a:spcPts val="360"/>
              </a:spcBef>
              <a:buClr>
                <a:srgbClr val="E4B9AE"/>
              </a:buClr>
              <a:buFont typeface="Arial"/>
              <a:buChar char="•"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84832" marR="0" indent="-157607" algn="l" rtl="0">
              <a:spcBef>
                <a:spcPts val="320"/>
              </a:spcBef>
              <a:buClr>
                <a:srgbClr val="E4B9AE"/>
              </a:buClr>
              <a:buFont typeface="Arial"/>
              <a:buChar char="•"/>
              <a:defRPr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286000" marR="0" indent="-130175" algn="l" rtl="0">
              <a:spcBef>
                <a:spcPts val="320"/>
              </a:spcBef>
              <a:buClr>
                <a:srgbClr val="E4B9AE"/>
              </a:buClr>
              <a:buFont typeface="Arial"/>
              <a:buChar char="•"/>
              <a:defRPr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514600" marR="0" indent="-130175" algn="l" rtl="0">
              <a:spcBef>
                <a:spcPts val="320"/>
              </a:spcBef>
              <a:buClr>
                <a:srgbClr val="E4B9AE"/>
              </a:buClr>
              <a:buFont typeface="Arial"/>
              <a:buChar char="•"/>
              <a:defRPr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dt" idx="10"/>
          </p:nvPr>
        </p:nvSpPr>
        <p:spPr>
          <a:xfrm>
            <a:off x="4791455" y="6480969"/>
            <a:ext cx="2133599" cy="3017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ftr" idx="11"/>
          </p:nvPr>
        </p:nvSpPr>
        <p:spPr>
          <a:xfrm>
            <a:off x="457200" y="6481889"/>
            <a:ext cx="4260056" cy="3008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 sz="1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defRPr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76200" y="228600"/>
            <a:ext cx="8839199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484632" marR="0" lvl="0" indent="-2031" algn="l" rtl="0">
              <a:spcBef>
                <a:spcPts val="0"/>
              </a:spcBef>
              <a:buClr>
                <a:srgbClr val="EFA28F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rgbClr val="EFA28F"/>
                </a:solidFill>
                <a:latin typeface="Arial"/>
                <a:ea typeface="Arial"/>
                <a:cs typeface="Arial"/>
                <a:sym typeface="Arial"/>
              </a:rPr>
              <a:t>Introduction to Hemingway Style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subTitle" idx="1"/>
          </p:nvPr>
        </p:nvSpPr>
        <p:spPr>
          <a:xfrm>
            <a:off x="533400" y="1600200"/>
            <a:ext cx="8062911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36576" lvl="0" indent="0" algn="r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Hint Fiction and Making Inferences </a:t>
            </a:r>
          </a:p>
        </p:txBody>
      </p:sp>
      <p:sp>
        <p:nvSpPr>
          <p:cNvPr id="90" name="Shape 90"/>
          <p:cNvSpPr/>
          <p:nvPr/>
        </p:nvSpPr>
        <p:spPr>
          <a:xfrm>
            <a:off x="2971800" y="2133600"/>
            <a:ext cx="3257550" cy="4343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457200" y="267493"/>
            <a:ext cx="8229600" cy="1399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84632" marR="0" lvl="0" indent="-2031" algn="ctr" rtl="0">
              <a:spcBef>
                <a:spcPts val="0"/>
              </a:spcBef>
              <a:buClr>
                <a:srgbClr val="EFA28F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>
                <a:solidFill>
                  <a:srgbClr val="EFA28F"/>
                </a:solidFill>
                <a:latin typeface="Arial"/>
                <a:ea typeface="Arial"/>
                <a:cs typeface="Arial"/>
                <a:sym typeface="Arial"/>
              </a:rPr>
              <a:t>Hint Fiction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37210" marR="0" lvl="1" indent="-3809" algn="ctr" rtl="0">
              <a:spcBef>
                <a:spcPts val="56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“House Hunting” </a:t>
            </a:r>
            <a:r>
              <a:rPr lang="en-US" sz="2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by Gary A. Braunbeck</a:t>
            </a:r>
          </a:p>
          <a:p>
            <a:endParaRPr lang="en-US" sz="2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08" marR="0" lvl="0" indent="-507" algn="ctr" rtl="0">
              <a:spcBef>
                <a:spcPts val="64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fence is tall.  Good.  The mother is typical white trash, too loud.  But the kids…they seem frightened and quiet.  Good.  Easier that way.</a:t>
            </a:r>
          </a:p>
          <a:p>
            <a:endParaRPr lang="en-US" sz="32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457200" y="267493"/>
            <a:ext cx="8229600" cy="1399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84632" marR="0" lvl="0" indent="-2031" algn="ctr" rtl="0">
              <a:spcBef>
                <a:spcPts val="0"/>
              </a:spcBef>
              <a:buClr>
                <a:srgbClr val="EFA28F"/>
              </a:buClr>
              <a:buSzPct val="25000"/>
              <a:buFont typeface="Arial"/>
              <a:buNone/>
            </a:pPr>
            <a:r>
              <a:rPr lang="en-US" sz="4400" b="1" i="0" u="none" strike="noStrike" cap="none" baseline="0">
                <a:solidFill>
                  <a:srgbClr val="EFA28F"/>
                </a:solidFill>
                <a:latin typeface="Arial"/>
                <a:ea typeface="Arial"/>
                <a:cs typeface="Arial"/>
                <a:sym typeface="Arial"/>
              </a:rPr>
              <a:t>Hint Fiction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4008" marR="0" lvl="0" indent="-507" algn="ctr" rtl="0">
              <a:spcBef>
                <a:spcPts val="60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0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“Visiting Hour” by</a:t>
            </a:r>
            <a:r>
              <a:rPr lang="en-US" sz="3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Katrina Robinson</a:t>
            </a:r>
          </a:p>
          <a:p>
            <a:endParaRPr lang="en-US" sz="30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08" marR="0" lvl="0" indent="-507" algn="ctr" rtl="0">
              <a:spcBef>
                <a:spcPts val="60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She placed her hand over his and pressed the pen to paper.  The signature looked shaky, but it should be enough.</a:t>
            </a:r>
          </a:p>
          <a:p>
            <a:endParaRPr lang="en-US" sz="30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457200" y="267493"/>
            <a:ext cx="8229600" cy="1399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84632" marR="0" lvl="0" indent="-2031" algn="ctr" rtl="0">
              <a:spcBef>
                <a:spcPts val="0"/>
              </a:spcBef>
              <a:buClr>
                <a:srgbClr val="EFA28F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>
                <a:solidFill>
                  <a:srgbClr val="EFA28F"/>
                </a:solidFill>
                <a:latin typeface="Arial"/>
                <a:ea typeface="Arial"/>
                <a:cs typeface="Arial"/>
                <a:sym typeface="Arial"/>
              </a:rPr>
              <a:t>Hint Fiction - On Your Own…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4008" marR="0" lvl="0" indent="-507" algn="l" rtl="0">
              <a:spcBef>
                <a:spcPts val="64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200" b="1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Your Own Story:</a:t>
            </a:r>
          </a:p>
          <a:p>
            <a:endParaRPr lang="en-US" sz="3200" b="1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22960" marR="0" lvl="1" indent="-289560" algn="l" rtl="0">
              <a:spcBef>
                <a:spcPts val="560"/>
              </a:spcBef>
              <a:buClr>
                <a:schemeClr val="accent1"/>
              </a:buClr>
              <a:buSzPct val="95238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See how simple this is?! For homework tonight, you must write your own Hint </a:t>
            </a:r>
            <a:r>
              <a:rPr lang="en-US" sz="2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Fiction </a:t>
            </a:r>
            <a:r>
              <a:rPr lang="en-US" sz="2800" b="0" i="0" u="none" strike="noStrike" cap="none" baseline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stories.  </a:t>
            </a:r>
            <a:r>
              <a:rPr lang="en-US" sz="2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It will be read by others.  It must be on a separate piece of paper than today’s story responses.  Have fun and be creative!</a:t>
            </a:r>
          </a:p>
          <a:p>
            <a:endParaRPr lang="en-US" sz="28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67493"/>
            <a:ext cx="8229600" cy="1399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84632" marR="0" lvl="0" indent="-2031" algn="l" rtl="0">
              <a:spcBef>
                <a:spcPts val="0"/>
              </a:spcBef>
              <a:buClr>
                <a:srgbClr val="EFA28F"/>
              </a:buClr>
              <a:buSzPct val="25000"/>
              <a:buFont typeface="Arial"/>
              <a:buNone/>
            </a:pPr>
            <a:r>
              <a:rPr lang="en-US" sz="4200" b="0" i="0" u="none" strike="noStrike" cap="none" baseline="0">
                <a:solidFill>
                  <a:srgbClr val="EFA28F"/>
                </a:solidFill>
                <a:latin typeface="Arial"/>
                <a:ea typeface="Arial"/>
                <a:cs typeface="Arial"/>
                <a:sym typeface="Arial"/>
              </a:rPr>
              <a:t>Hemingway’s Iceberg Theory</a:t>
            </a:r>
          </a:p>
        </p:txBody>
      </p:sp>
      <p:sp>
        <p:nvSpPr>
          <p:cNvPr id="96" name="Shape 96"/>
          <p:cNvSpPr/>
          <p:nvPr/>
        </p:nvSpPr>
        <p:spPr>
          <a:xfrm>
            <a:off x="304800" y="1524000"/>
            <a:ext cx="6793484" cy="520528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04800" y="1524000"/>
            <a:ext cx="6793484" cy="5205290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  <p:sp>
        <p:nvSpPr>
          <p:cNvPr id="98" name="Shape 98"/>
          <p:cNvSpPr txBox="1"/>
          <p:nvPr/>
        </p:nvSpPr>
        <p:spPr>
          <a:xfrm>
            <a:off x="4114800" y="1371600"/>
            <a:ext cx="4333875" cy="297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en-US" sz="1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the surface, Hemingway’s writing is typically:</a:t>
            </a:r>
          </a:p>
          <a:p>
            <a:pPr marL="0" marR="0" lvl="0" indent="0" algn="l" rtl="0">
              <a:buSzPct val="25000"/>
              <a:buNone/>
            </a:pPr>
            <a:r>
              <a:rPr lang="en-US" sz="1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marL="0" marR="0" lvl="0" indent="0" algn="l" rtl="0">
              <a:buSzPct val="25000"/>
              <a:buNone/>
            </a:pPr>
            <a:r>
              <a:rPr lang="en-US" sz="1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Concise – it says a lot with just a few words </a:t>
            </a:r>
          </a:p>
          <a:p>
            <a:pPr marL="0" marR="0" lvl="0" indent="0" algn="l" rtl="0">
              <a:buSzPct val="25000"/>
              <a:buNone/>
            </a:pPr>
            <a:r>
              <a:rPr lang="en-US" sz="1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Rhythmic</a:t>
            </a:r>
          </a:p>
          <a:p>
            <a:pPr marL="0" marR="0" lvl="0" indent="0" algn="l" rtl="0">
              <a:buSzPct val="25000"/>
              <a:buNone/>
            </a:pPr>
            <a:r>
              <a:rPr lang="en-US" sz="1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Authentic – it’s true to real life</a:t>
            </a:r>
          </a:p>
          <a:p>
            <a:pPr marL="0" marR="0" lvl="0" indent="0" algn="l" rtl="0">
              <a:buSzPct val="25000"/>
              <a:buNone/>
            </a:pPr>
            <a:r>
              <a:rPr lang="en-US" sz="1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Clear</a:t>
            </a:r>
          </a:p>
          <a:p>
            <a:pPr marL="0" marR="0" lvl="0" indent="0" algn="l" rtl="0">
              <a:buSzPct val="25000"/>
              <a:buNone/>
            </a:pPr>
            <a:r>
              <a:rPr lang="en-US" sz="1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Immediate – it’s written “here in the moment”</a:t>
            </a:r>
          </a:p>
          <a:p>
            <a:pPr marL="0" marR="0" lvl="0" indent="0" algn="l" rtl="0">
              <a:buSzPct val="25000"/>
              <a:buNone/>
            </a:pPr>
            <a:r>
              <a:rPr lang="en-US" sz="1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Objective – it sticks to the facts; it lets the reader interpret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6096000" y="4114800"/>
            <a:ext cx="2809875" cy="297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en-US" sz="1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Interpreting Hemingway’s writing requires the reader to examine the selection for:</a:t>
            </a:r>
          </a:p>
          <a:p>
            <a:pPr marL="0" marR="0" lvl="0" indent="0" algn="l" rtl="0">
              <a:buSzPct val="25000"/>
              <a:buNone/>
            </a:pPr>
            <a:r>
              <a:rPr lang="en-US" sz="1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marL="0" marR="0" lvl="0" indent="0" algn="l" rtl="0">
              <a:buSzPct val="25000"/>
              <a:buNone/>
            </a:pPr>
            <a:r>
              <a:rPr lang="en-US" sz="1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Symbols</a:t>
            </a:r>
          </a:p>
          <a:p>
            <a:pPr marL="0" marR="0" lvl="0" indent="0" algn="l" rtl="0">
              <a:buSzPct val="25000"/>
              <a:buNone/>
            </a:pPr>
            <a:r>
              <a:rPr lang="en-US" sz="1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Allegories</a:t>
            </a:r>
          </a:p>
          <a:p>
            <a:pPr marL="0" marR="0" lvl="0" indent="0" algn="l" rtl="0">
              <a:buSzPct val="25000"/>
              <a:buNone/>
            </a:pPr>
            <a:r>
              <a:rPr lang="en-US" sz="1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Tone / Mood</a:t>
            </a:r>
          </a:p>
          <a:p>
            <a:pPr marL="0" marR="0" lvl="0" indent="0" algn="l" rtl="0">
              <a:buSzPct val="25000"/>
              <a:buNone/>
            </a:pPr>
            <a:r>
              <a:rPr lang="en-US" sz="1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Setting</a:t>
            </a:r>
          </a:p>
          <a:p>
            <a:pPr marL="0" marR="0" lvl="0" indent="0" algn="l" rtl="0">
              <a:buSzPct val="25000"/>
              <a:buNone/>
            </a:pPr>
            <a:r>
              <a:rPr lang="en-US" sz="1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Literary Devices</a:t>
            </a:r>
          </a:p>
          <a:p>
            <a:pPr marL="0" marR="0" lvl="0" indent="0" algn="l" rtl="0">
              <a:buSzPct val="25000"/>
              <a:buNone/>
            </a:pPr>
            <a:r>
              <a:rPr lang="en-US" sz="1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Word Choice / Diction</a:t>
            </a:r>
          </a:p>
          <a:p>
            <a:pPr marL="0" marR="0" lvl="0" indent="0" algn="l" rtl="0">
              <a:buSzPct val="25000"/>
              <a:buNone/>
            </a:pPr>
            <a:r>
              <a:rPr lang="en-US" sz="1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Sentence Structure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67493"/>
            <a:ext cx="8229600" cy="1399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84632" marR="0" lvl="0" indent="-2031" algn="ctr" rtl="0">
              <a:spcBef>
                <a:spcPts val="0"/>
              </a:spcBef>
              <a:buClr>
                <a:srgbClr val="EFA28F"/>
              </a:buClr>
              <a:buSzPct val="25000"/>
              <a:buFont typeface="Arial"/>
              <a:buNone/>
            </a:pPr>
            <a:r>
              <a:rPr lang="en-US" sz="5000" b="1" i="0" u="none" strike="noStrike" cap="none" baseline="0">
                <a:solidFill>
                  <a:srgbClr val="EFA28F"/>
                </a:solidFill>
                <a:latin typeface="Arial"/>
                <a:ea typeface="Arial"/>
                <a:cs typeface="Arial"/>
                <a:sym typeface="Arial"/>
              </a:rPr>
              <a:t>Hint Fiction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8056" marR="0" lvl="0" indent="-384556" algn="l" rtl="0">
              <a:spcBef>
                <a:spcPts val="64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en-US" sz="3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is Hint Fiction?</a:t>
            </a:r>
          </a:p>
          <a:p>
            <a:pPr marL="822960" marR="0" lvl="1" indent="-289560" algn="l" rtl="0">
              <a:spcBef>
                <a:spcPts val="560"/>
              </a:spcBef>
              <a:buClr>
                <a:schemeClr val="accent1"/>
              </a:buClr>
              <a:buSzPct val="95238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story of 25 words or fewer that suggests a larger, more complex story.</a:t>
            </a:r>
          </a:p>
          <a:p>
            <a:pPr marL="822960" marR="0" lvl="1" indent="-289560" algn="l" rtl="0">
              <a:spcBef>
                <a:spcPts val="560"/>
              </a:spcBef>
              <a:buClr>
                <a:schemeClr val="accent1"/>
              </a:buClr>
              <a:buSzPct val="95238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It’s </a:t>
            </a:r>
            <a:r>
              <a:rPr lang="en-US" sz="2800" b="0" i="0" u="sng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not</a:t>
            </a:r>
            <a:r>
              <a:rPr lang="en-US" sz="2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an attempt at writing a full story.</a:t>
            </a:r>
          </a:p>
          <a:p>
            <a:pPr marL="822960" marR="0" lvl="1" indent="-289560" algn="l" rtl="0">
              <a:spcBef>
                <a:spcPts val="560"/>
              </a:spcBef>
              <a:buClr>
                <a:schemeClr val="accent1"/>
              </a:buClr>
              <a:buSzPct val="95238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It’s </a:t>
            </a:r>
            <a:r>
              <a:rPr lang="en-US" sz="2800" b="0" i="0" u="sng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not</a:t>
            </a:r>
            <a:r>
              <a:rPr lang="en-US" sz="2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simply what would be the first line or two of a longer story. </a:t>
            </a:r>
          </a:p>
          <a:p>
            <a:pPr marL="822960" marR="0" lvl="1" indent="-289560" algn="l" rtl="0">
              <a:spcBef>
                <a:spcPts val="560"/>
              </a:spcBef>
              <a:buClr>
                <a:schemeClr val="accent1"/>
              </a:buClr>
              <a:buSzPct val="95238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It’s </a:t>
            </a:r>
            <a:r>
              <a:rPr lang="en-US" sz="2800" b="0" i="0" u="sng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not</a:t>
            </a:r>
            <a:r>
              <a:rPr lang="en-US" sz="2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 poem.</a:t>
            </a:r>
          </a:p>
          <a:p>
            <a:pPr marL="822960" marR="0" lvl="1" indent="-289560" algn="l" rtl="0">
              <a:spcBef>
                <a:spcPts val="560"/>
              </a:spcBef>
              <a:buClr>
                <a:schemeClr val="accent1"/>
              </a:buClr>
              <a:buSzPct val="95238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It should </a:t>
            </a:r>
            <a:r>
              <a:rPr lang="en-US" sz="2800" b="0" i="0" u="sng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not</a:t>
            </a:r>
            <a:r>
              <a:rPr lang="en-US" sz="2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be completely straightforward.</a:t>
            </a:r>
          </a:p>
          <a:p>
            <a:endParaRPr lang="en-US" sz="2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sz="2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267493"/>
            <a:ext cx="8229600" cy="1399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84632" marR="0" lvl="0" indent="-2031" algn="ctr" rtl="0">
              <a:spcBef>
                <a:spcPts val="0"/>
              </a:spcBef>
              <a:buClr>
                <a:srgbClr val="EFA28F"/>
              </a:buClr>
              <a:buSzPct val="25000"/>
              <a:buFont typeface="Arial"/>
              <a:buNone/>
            </a:pPr>
            <a:r>
              <a:rPr lang="en-US" sz="4400" b="1" i="0" u="none" strike="noStrike" cap="none" baseline="0">
                <a:solidFill>
                  <a:srgbClr val="EFA28F"/>
                </a:solidFill>
                <a:latin typeface="Arial"/>
                <a:ea typeface="Arial"/>
                <a:cs typeface="Arial"/>
                <a:sym typeface="Arial"/>
              </a:rPr>
              <a:t>Hint Fiction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50070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4008" marR="0" lvl="0" indent="-507" algn="l" rtl="0">
              <a:spcBef>
                <a:spcPts val="64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200" b="1" i="0" u="sng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best examples</a:t>
            </a:r>
            <a:r>
              <a:rPr lang="en-US" sz="3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… </a:t>
            </a:r>
          </a:p>
          <a:p>
            <a:pPr marL="1106424" marR="0" lvl="2" indent="-230124" algn="l" rtl="0">
              <a:spcBef>
                <a:spcPts val="480"/>
              </a:spcBef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Have multiple possible meanings that can be discovered when you think and talk about the story more.</a:t>
            </a:r>
          </a:p>
          <a:p>
            <a:endParaRPr lang="en-US" sz="24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06424" marR="0" lvl="2" indent="-230124" algn="l" rtl="0">
              <a:spcBef>
                <a:spcPts val="480"/>
              </a:spcBef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each word skillfully – nothing is wasted.</a:t>
            </a:r>
          </a:p>
          <a:p>
            <a:endParaRPr lang="en-US" sz="24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06424" marR="0" lvl="2" indent="-230124" algn="l" rtl="0">
              <a:spcBef>
                <a:spcPts val="480"/>
              </a:spcBef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Many times use a title to add to the story, perhaps giving a clue to the meaning or possibly adding to the possible ambiguity.</a:t>
            </a:r>
          </a:p>
          <a:p>
            <a:endParaRPr lang="en-US" sz="24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9517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84632" marR="0" lvl="0" indent="-2031" algn="ctr" rtl="0">
              <a:spcBef>
                <a:spcPts val="0"/>
              </a:spcBef>
              <a:buClr>
                <a:srgbClr val="EFA28F"/>
              </a:buClr>
              <a:buSzPct val="25000"/>
              <a:buFont typeface="Arial"/>
              <a:buNone/>
            </a:pPr>
            <a:r>
              <a:rPr lang="en-US" sz="3500" b="0" i="0" u="none" strike="noStrike" cap="none" baseline="0">
                <a:solidFill>
                  <a:srgbClr val="EFA28F"/>
                </a:solidFill>
                <a:latin typeface="Arial"/>
                <a:ea typeface="Arial"/>
                <a:cs typeface="Arial"/>
                <a:sym typeface="Arial"/>
              </a:rPr>
              <a:t>Hint Fiction – Connection to Hemingway 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990600"/>
            <a:ext cx="8229600" cy="5464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8056" marR="0" lvl="0" indent="-384556" algn="l" rtl="0">
              <a:spcBef>
                <a:spcPts val="640"/>
              </a:spcBef>
              <a:buClr>
                <a:schemeClr val="accent1"/>
              </a:buClr>
              <a:buSzPct val="86111"/>
              <a:buFont typeface="Arial"/>
              <a:buChar char="•"/>
            </a:pPr>
            <a:r>
              <a:rPr lang="en-US" sz="295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Why are we studying it?</a:t>
            </a:r>
          </a:p>
          <a:p>
            <a:pPr marL="822960" marR="0" lvl="1" indent="-289560" algn="l" rtl="0">
              <a:spcBef>
                <a:spcPts val="560"/>
              </a:spcBef>
              <a:buClr>
                <a:schemeClr val="accent1"/>
              </a:buClr>
              <a:buSzPct val="102564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Hemingway (the author we’re studying next), is a man of few words.  He is known for his brevity in his writing and the need to have to look beneath the surface in order to truly understand his stories.</a:t>
            </a:r>
          </a:p>
          <a:p>
            <a:endParaRPr lang="en-US" sz="26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22960" marR="0" lvl="1" indent="-289560" algn="l" rtl="0">
              <a:spcBef>
                <a:spcPts val="560"/>
              </a:spcBef>
              <a:buClr>
                <a:schemeClr val="accent1"/>
              </a:buClr>
              <a:buSzPct val="102564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Legend had it that Hemingway was in a bar and challenged by fellow writers to come up with the shortest story possible.  Here is what he came up with: </a:t>
            </a:r>
          </a:p>
          <a:p>
            <a:endParaRPr lang="en-US" sz="26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08" marR="0" lvl="0" indent="-507" algn="ctr" rtl="0">
              <a:spcBef>
                <a:spcPts val="72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35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sale: baby shoes, never worn.</a:t>
            </a:r>
          </a:p>
          <a:p>
            <a:endParaRPr lang="en-US" sz="3350" b="1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22960" marR="0" lvl="1" indent="-289560" algn="l" rtl="0">
              <a:spcBef>
                <a:spcPts val="560"/>
              </a:spcBef>
              <a:buClr>
                <a:schemeClr val="accent1"/>
              </a:buClr>
              <a:buSzPct val="102564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MUST infer, read into the story, and consider alternate interpretations within the hint fiction story.</a:t>
            </a:r>
          </a:p>
          <a:p>
            <a:endParaRPr lang="en-US" sz="26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267493"/>
            <a:ext cx="8229600" cy="1399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84632" marR="0" lvl="0" indent="-2031" algn="ctr" rtl="0">
              <a:spcBef>
                <a:spcPts val="0"/>
              </a:spcBef>
              <a:buClr>
                <a:srgbClr val="EFA28F"/>
              </a:buClr>
              <a:buSzPct val="25000"/>
              <a:buFont typeface="Arial"/>
              <a:buNone/>
            </a:pPr>
            <a:r>
              <a:rPr lang="en-US" sz="5500" b="0" i="0" u="none" strike="noStrike" cap="none" baseline="0">
                <a:solidFill>
                  <a:srgbClr val="EFA28F"/>
                </a:solidFill>
                <a:latin typeface="Arial"/>
                <a:ea typeface="Arial"/>
                <a:cs typeface="Arial"/>
                <a:sym typeface="Arial"/>
              </a:rPr>
              <a:t>Hint Fiction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4008" marR="0" lvl="0" indent="-507" algn="ctr" rtl="0">
              <a:spcBef>
                <a:spcPts val="60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
As we read the following pieces of Hint Fiction, respond to each in your notebook. Make inferences and explain your interpretation based on the clues given to you in the story.  (2-3 sentences each)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0" y="267493"/>
            <a:ext cx="8229600" cy="1399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84632" marR="0" lvl="0" indent="-2031" algn="ctr" rtl="0">
              <a:spcBef>
                <a:spcPts val="0"/>
              </a:spcBef>
              <a:buClr>
                <a:srgbClr val="EFA28F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>
                <a:solidFill>
                  <a:srgbClr val="EFA28F"/>
                </a:solidFill>
                <a:latin typeface="Arial"/>
                <a:ea typeface="Arial"/>
                <a:cs typeface="Arial"/>
                <a:sym typeface="Arial"/>
              </a:rPr>
              <a:t>Hint Fiction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4008" marR="0" lvl="0" indent="-507" algn="ctr" rtl="0">
              <a:spcBef>
                <a:spcPts val="60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0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“Pregnancy Test”</a:t>
            </a:r>
            <a:r>
              <a:rPr lang="en-US" sz="3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by Jennifer Haddock</a:t>
            </a:r>
          </a:p>
          <a:p>
            <a:endParaRPr lang="en-US" sz="30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08" marR="0" lvl="0" indent="-507" algn="ctr" rtl="0">
              <a:spcBef>
                <a:spcPts val="60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drop of pee. An unanswered prayer.  The second pink line draws one childhood  to an end as another begins.</a:t>
            </a:r>
          </a:p>
          <a:p>
            <a:endParaRPr lang="en-US" sz="30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57200" y="267493"/>
            <a:ext cx="8229600" cy="1399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84632" marR="0" lvl="0" indent="-2031" algn="ctr" rtl="0">
              <a:spcBef>
                <a:spcPts val="0"/>
              </a:spcBef>
              <a:buClr>
                <a:srgbClr val="EFA28F"/>
              </a:buClr>
              <a:buSzPct val="25000"/>
              <a:buFont typeface="Arial"/>
              <a:buNone/>
            </a:pPr>
            <a:r>
              <a:rPr lang="en-US" sz="4400" b="1" i="0" u="none" strike="noStrike" cap="none" baseline="0">
                <a:solidFill>
                  <a:srgbClr val="EFA28F"/>
                </a:solidFill>
                <a:latin typeface="Arial"/>
                <a:ea typeface="Arial"/>
                <a:cs typeface="Arial"/>
                <a:sym typeface="Arial"/>
              </a:rPr>
              <a:t>Hint Fiction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4008" marR="0" lvl="0" indent="-507" algn="ctr" rtl="0">
              <a:spcBef>
                <a:spcPts val="60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0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“The Day After” </a:t>
            </a:r>
            <a:r>
              <a:rPr lang="en-US" sz="3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by Brian Crawford</a:t>
            </a:r>
          </a:p>
          <a:p>
            <a:endParaRPr lang="en-US" sz="30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08" marR="0" lvl="0" indent="-507" algn="ctr" rtl="0">
              <a:spcBef>
                <a:spcPts val="60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 started to put the cover back on the pool but stopped.  What was the point?  He had needed it yesterday.</a:t>
            </a:r>
          </a:p>
          <a:p>
            <a:endParaRPr lang="en-US" sz="30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457200" y="267493"/>
            <a:ext cx="8229600" cy="1399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84632" marR="0" lvl="0" indent="-2031" algn="ctr" rtl="0">
              <a:spcBef>
                <a:spcPts val="0"/>
              </a:spcBef>
              <a:buClr>
                <a:srgbClr val="EFA28F"/>
              </a:buClr>
              <a:buSzPct val="25000"/>
              <a:buFont typeface="Arial"/>
              <a:buNone/>
            </a:pPr>
            <a:r>
              <a:rPr lang="en-US" sz="4400" b="1" i="0" u="none" strike="noStrike" cap="none" baseline="0">
                <a:solidFill>
                  <a:srgbClr val="EFA28F"/>
                </a:solidFill>
                <a:latin typeface="Arial"/>
                <a:ea typeface="Arial"/>
                <a:cs typeface="Arial"/>
                <a:sym typeface="Arial"/>
              </a:rPr>
              <a:t>Hint Fiction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4008" marR="0" lvl="0" indent="-507" algn="ctr" rtl="0">
              <a:spcBef>
                <a:spcPts val="60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0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“Blind Date” by Max Barry</a:t>
            </a:r>
          </a:p>
          <a:p>
            <a:endParaRPr lang="en-US" sz="3000" b="1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08" marR="0" lvl="0" indent="-507" algn="ctr" rtl="0">
              <a:spcBef>
                <a:spcPts val="60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She walks in and heads turn.  I’m stunned.  This is my setup?  She looks sixteen.  Course, it’s hard to tell, through the scope.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Theme">
  <a:themeElements>
    <a:clrScheme name="Grid">
      <a:dk1>
        <a:srgbClr val="000000"/>
      </a:dk1>
      <a:lt1>
        <a:srgbClr val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505</Words>
  <Application>Microsoft Office PowerPoint</Application>
  <PresentationFormat>On-screen Show (4:3)</PresentationFormat>
  <Paragraphs>69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Custom Theme</vt:lpstr>
      <vt:lpstr>Introduction to Hemingway Style</vt:lpstr>
      <vt:lpstr>Hemingway’s Iceberg Theory</vt:lpstr>
      <vt:lpstr>Hint Fiction</vt:lpstr>
      <vt:lpstr>Hint Fiction</vt:lpstr>
      <vt:lpstr>Hint Fiction – Connection to Hemingway </vt:lpstr>
      <vt:lpstr>Hint Fiction</vt:lpstr>
      <vt:lpstr>Hint Fiction</vt:lpstr>
      <vt:lpstr>Hint Fiction</vt:lpstr>
      <vt:lpstr>Hint Fiction</vt:lpstr>
      <vt:lpstr>Hint Fiction</vt:lpstr>
      <vt:lpstr>Hint Fiction</vt:lpstr>
      <vt:lpstr>Hint Fiction - On Your Own…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Hemingway Style</dc:title>
  <cp:lastModifiedBy>Tech Services</cp:lastModifiedBy>
  <cp:revision>3</cp:revision>
  <dcterms:modified xsi:type="dcterms:W3CDTF">2013-11-13T14:09:46Z</dcterms:modified>
</cp:coreProperties>
</file>