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September 19,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September 19, 2012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Historical Context in </a:t>
            </a:r>
          </a:p>
          <a:p>
            <a:r>
              <a:rPr lang="en-US" i="1" dirty="0" smtClean="0"/>
              <a:t>The Color of Water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29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party platform consisted of ten points - ("We want..."): </a:t>
            </a:r>
          </a:p>
          <a:p>
            <a:r>
              <a:rPr lang="en-US" sz="2800" dirty="0"/>
              <a:t>1. Freedom and Self-determination </a:t>
            </a:r>
            <a:br>
              <a:rPr lang="en-US" sz="2800" dirty="0"/>
            </a:br>
            <a:r>
              <a:rPr lang="en-US" sz="2800" dirty="0"/>
              <a:t>2. Full employment for all Black people </a:t>
            </a:r>
            <a:br>
              <a:rPr lang="en-US" sz="2800" dirty="0"/>
            </a:br>
            <a:r>
              <a:rPr lang="en-US" sz="2800" dirty="0"/>
              <a:t>3 Restitution for slave labor and mass murder of Black people </a:t>
            </a:r>
            <a:br>
              <a:rPr lang="en-US" sz="2800" dirty="0"/>
            </a:br>
            <a:r>
              <a:rPr lang="en-US" sz="2800" dirty="0"/>
              <a:t>4. Decent housing fit for the shelter of human beings </a:t>
            </a:r>
            <a:br>
              <a:rPr lang="en-US" sz="2800" dirty="0"/>
            </a:br>
            <a:r>
              <a:rPr lang="en-US" sz="2800" dirty="0"/>
              <a:t>5. Education to give Black people knowledge of self and expose the true history of American society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8320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6. Exemption from military service, for all Black men should not be forced to defend a racist government </a:t>
            </a:r>
            <a:br>
              <a:rPr lang="en-US" sz="2400" dirty="0"/>
            </a:br>
            <a:r>
              <a:rPr lang="en-US" sz="2400" dirty="0"/>
              <a:t>7. An immediate end to police brutality and murder of black people </a:t>
            </a:r>
            <a:br>
              <a:rPr lang="en-US" sz="2400" dirty="0"/>
            </a:br>
            <a:r>
              <a:rPr lang="en-US" sz="2400" dirty="0"/>
              <a:t>8. Release from prison for all Black people because they have not received a fair and impartial trial </a:t>
            </a:r>
            <a:br>
              <a:rPr lang="en-US" sz="2400" dirty="0"/>
            </a:br>
            <a:r>
              <a:rPr lang="en-US" sz="2400" dirty="0"/>
              <a:t>9. All Black people who are brought to trial to be tried by a jury of their peers from the Black community </a:t>
            </a:r>
            <a:br>
              <a:rPr lang="en-US" sz="2400" dirty="0"/>
            </a:br>
            <a:r>
              <a:rPr lang="en-US" sz="2400" dirty="0"/>
              <a:t>l0. Land, bread, housing, education, clothing, justice and peace. As a major political objective, a United Nations supervised plebiscite for Black Americans to determine their will as to their national destiny.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24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03" y="1252234"/>
            <a:ext cx="5076825" cy="408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5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2" y="735131"/>
            <a:ext cx="3524931" cy="530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4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3" y="1388325"/>
            <a:ext cx="4005943" cy="393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0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South in the 1930s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Rural area</a:t>
            </a:r>
          </a:p>
          <a:p>
            <a:r>
              <a:rPr lang="en-US" dirty="0" smtClean="0"/>
              <a:t>Suffolk, Virginia</a:t>
            </a:r>
          </a:p>
          <a:p>
            <a:r>
              <a:rPr lang="en-US" dirty="0" smtClean="0"/>
              <a:t>Poverty was not racist</a:t>
            </a:r>
          </a:p>
          <a:p>
            <a:r>
              <a:rPr lang="en-US" dirty="0" smtClean="0"/>
              <a:t>Jim Crow laws</a:t>
            </a:r>
          </a:p>
          <a:p>
            <a:pPr lvl="1"/>
            <a:r>
              <a:rPr lang="en-US" dirty="0" smtClean="0"/>
              <a:t>In effect until 1965</a:t>
            </a:r>
          </a:p>
          <a:p>
            <a:pPr lvl="1"/>
            <a:r>
              <a:rPr lang="en-US" dirty="0" smtClean="0"/>
              <a:t>Racial segregation in all public places</a:t>
            </a:r>
          </a:p>
          <a:p>
            <a:pPr lvl="1"/>
            <a:r>
              <a:rPr lang="en-US" dirty="0" smtClean="0"/>
              <a:t>“Separate but Equal”</a:t>
            </a:r>
          </a:p>
          <a:p>
            <a:pPr lvl="2"/>
            <a:r>
              <a:rPr lang="en-US" dirty="0" smtClean="0"/>
              <a:t>Public Schools</a:t>
            </a:r>
          </a:p>
          <a:p>
            <a:pPr lvl="2"/>
            <a:r>
              <a:rPr lang="en-US" dirty="0" smtClean="0"/>
              <a:t>Places</a:t>
            </a:r>
          </a:p>
          <a:p>
            <a:pPr lvl="2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Restrooms</a:t>
            </a:r>
          </a:p>
          <a:p>
            <a:pPr lvl="2"/>
            <a:r>
              <a:rPr lang="en-US" dirty="0" smtClean="0"/>
              <a:t>Restaurants</a:t>
            </a:r>
          </a:p>
          <a:p>
            <a:pPr lvl="2"/>
            <a:r>
              <a:rPr lang="en-US" dirty="0" smtClean="0"/>
              <a:t>Drinking fountain</a:t>
            </a:r>
          </a:p>
          <a:p>
            <a:pPr lvl="2"/>
            <a:r>
              <a:rPr lang="en-US" dirty="0" smtClean="0"/>
              <a:t>US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6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KKK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Klu</a:t>
            </a:r>
            <a:r>
              <a:rPr lang="en-US" dirty="0" smtClean="0"/>
              <a:t> Klux Klan</a:t>
            </a:r>
          </a:p>
          <a:p>
            <a:pPr lvl="1"/>
            <a:r>
              <a:rPr lang="en-US" dirty="0" smtClean="0"/>
              <a:t>White supremacist group</a:t>
            </a:r>
          </a:p>
          <a:p>
            <a:pPr lvl="1"/>
            <a:r>
              <a:rPr lang="en-US" dirty="0" smtClean="0"/>
              <a:t>“the Klan”</a:t>
            </a:r>
          </a:p>
          <a:p>
            <a:pPr lvl="1"/>
            <a:r>
              <a:rPr lang="en-US" dirty="0" smtClean="0"/>
              <a:t>Anti-immigration</a:t>
            </a:r>
          </a:p>
          <a:p>
            <a:pPr lvl="1"/>
            <a:r>
              <a:rPr lang="en-US" dirty="0" smtClean="0"/>
              <a:t>Anti-Semitic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Movement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attributed civil rights leaders are:</a:t>
            </a:r>
          </a:p>
          <a:p>
            <a:pPr lvl="1"/>
            <a:r>
              <a:rPr lang="en-US" dirty="0" smtClean="0"/>
              <a:t> WEB Du Bois</a:t>
            </a:r>
          </a:p>
          <a:p>
            <a:pPr lvl="1"/>
            <a:r>
              <a:rPr lang="en-US" dirty="0" smtClean="0"/>
              <a:t>Malcolm X</a:t>
            </a:r>
          </a:p>
          <a:p>
            <a:pPr lvl="1"/>
            <a:r>
              <a:rPr lang="en-US" dirty="0" smtClean="0"/>
              <a:t>Rosa Parks</a:t>
            </a:r>
          </a:p>
          <a:p>
            <a:pPr lvl="1"/>
            <a:r>
              <a:rPr lang="en-US" dirty="0" smtClean="0"/>
              <a:t>Martin Luther King, </a:t>
            </a:r>
            <a:r>
              <a:rPr lang="en-US" dirty="0" err="1" smtClean="0"/>
              <a:t>Jr</a:t>
            </a:r>
            <a:endParaRPr lang="en-US" dirty="0" smtClean="0"/>
          </a:p>
          <a:p>
            <a:r>
              <a:rPr lang="en-US" dirty="0" smtClean="0"/>
              <a:t>Fought for equal rights for African Americans</a:t>
            </a:r>
          </a:p>
          <a:p>
            <a:r>
              <a:rPr lang="en-US" dirty="0" smtClean="0"/>
              <a:t>Many Civil Rights leaders led peaceful, nonviolent protests to get their point across</a:t>
            </a:r>
          </a:p>
          <a:p>
            <a:pPr lvl="1"/>
            <a:r>
              <a:rPr lang="en-US" dirty="0" smtClean="0"/>
              <a:t>Marches</a:t>
            </a:r>
          </a:p>
          <a:p>
            <a:pPr lvl="1"/>
            <a:r>
              <a:rPr lang="en-US" dirty="0" smtClean="0"/>
              <a:t>Sit-ins</a:t>
            </a:r>
          </a:p>
          <a:p>
            <a:pPr lvl="1"/>
            <a:r>
              <a:rPr lang="en-US" dirty="0" smtClean="0"/>
              <a:t>Bus Boycotts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9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 power and the black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Power was a more aggressive movement of Civil Rights for African Americans</a:t>
            </a:r>
          </a:p>
          <a:p>
            <a:pPr lvl="0"/>
            <a:r>
              <a:rPr lang="en-US" dirty="0" smtClean="0"/>
              <a:t>The Black Panthers were founded </a:t>
            </a:r>
            <a:r>
              <a:rPr lang="en-US" dirty="0"/>
              <a:t>in Oakland, CA in 1966 by Bobby G. Seale and Huey P. Newton – both were charged with </a:t>
            </a:r>
            <a:r>
              <a:rPr lang="en-US" dirty="0" smtClean="0"/>
              <a:t>murder</a:t>
            </a:r>
          </a:p>
          <a:p>
            <a:r>
              <a:rPr lang="en-US" dirty="0"/>
              <a:t>Originally meant to promote self-defense for African Americans, and urged them to black people to arm themselves</a:t>
            </a:r>
          </a:p>
          <a:p>
            <a:r>
              <a:rPr lang="en-US" dirty="0"/>
              <a:t>Called for restructuring of American society to achieve social, political, and economic equality based on principals of socialism </a:t>
            </a:r>
          </a:p>
          <a:p>
            <a:pPr lvl="0"/>
            <a:r>
              <a:rPr lang="en-US" dirty="0"/>
              <a:t>Used armed rebellion to achieve goals </a:t>
            </a:r>
          </a:p>
          <a:p>
            <a:pPr lvl="0"/>
            <a:r>
              <a:rPr lang="en-US" dirty="0"/>
              <a:t>Peak membership in 1967-1968 may have been at about 5,000 people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panthers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There were several police confrontations with the Black Panthers which led to shoot-outs in California, New York, and Chicago</a:t>
            </a:r>
          </a:p>
          <a:p>
            <a:pPr lvl="0"/>
            <a:r>
              <a:rPr lang="en-US" dirty="0"/>
              <a:t>Newton was put convicted of manslaughter after a shoot-out in Oakland that left a policeman </a:t>
            </a:r>
            <a:r>
              <a:rPr lang="en-US" dirty="0" smtClean="0"/>
              <a:t>dead</a:t>
            </a:r>
            <a:endParaRPr lang="en-US" dirty="0"/>
          </a:p>
          <a:p>
            <a:pPr lvl="1"/>
            <a:r>
              <a:rPr lang="en-US" dirty="0"/>
              <a:t>“Free Huey” movement – court reversed the charge</a:t>
            </a:r>
          </a:p>
          <a:p>
            <a:pPr lvl="0"/>
            <a:r>
              <a:rPr lang="en-US" dirty="0"/>
              <a:t>Newton later tried to steer the Black Panthers in a more positive direction:</a:t>
            </a:r>
          </a:p>
          <a:p>
            <a:pPr lvl="1"/>
            <a:r>
              <a:rPr lang="en-US" dirty="0"/>
              <a:t>Free breakfasts for children</a:t>
            </a:r>
          </a:p>
          <a:p>
            <a:pPr lvl="1"/>
            <a:r>
              <a:rPr lang="en-US" dirty="0"/>
              <a:t>Programs for free medical clinics, free clothing and food</a:t>
            </a:r>
          </a:p>
          <a:p>
            <a:pPr lvl="1"/>
            <a:r>
              <a:rPr lang="en-US" dirty="0"/>
              <a:t>Establish more community control of schools and police</a:t>
            </a:r>
          </a:p>
          <a:p>
            <a:pPr lvl="1"/>
            <a:r>
              <a:rPr lang="en-US" dirty="0"/>
              <a:t>Organized rent strikes for tenants </a:t>
            </a:r>
          </a:p>
          <a:p>
            <a:pPr lvl="1"/>
            <a:r>
              <a:rPr lang="en-US" dirty="0"/>
              <a:t>Campaigns against drug abuse and crime</a:t>
            </a:r>
          </a:p>
          <a:p>
            <a:pPr lvl="0"/>
            <a:r>
              <a:rPr lang="en-US" dirty="0"/>
              <a:t>By the 1970s, the party had declined as a political force</a:t>
            </a:r>
          </a:p>
          <a:p>
            <a:pPr lvl="0"/>
            <a:r>
              <a:rPr lang="en-US" dirty="0"/>
              <a:t>Have become a symbol of the violent life in the 1960s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534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86</TotalTime>
  <Words>377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Setting</vt:lpstr>
      <vt:lpstr>PowerPoint Presentation</vt:lpstr>
      <vt:lpstr>PowerPoint Presentation</vt:lpstr>
      <vt:lpstr>PowerPoint Presentation</vt:lpstr>
      <vt:lpstr>The South in the 1930s</vt:lpstr>
      <vt:lpstr>KKK</vt:lpstr>
      <vt:lpstr>Civil Rights Movement 1960s</vt:lpstr>
      <vt:lpstr>Black power and the black panthers</vt:lpstr>
      <vt:lpstr>Black panthers cont…</vt:lpstr>
      <vt:lpstr>10 point program</vt:lpstr>
      <vt:lpstr>10 point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</dc:title>
  <dc:creator>Jason Verdin</dc:creator>
  <cp:lastModifiedBy>Tech Services</cp:lastModifiedBy>
  <cp:revision>11</cp:revision>
  <dcterms:created xsi:type="dcterms:W3CDTF">2012-09-19T02:34:02Z</dcterms:created>
  <dcterms:modified xsi:type="dcterms:W3CDTF">2012-09-19T12:26:41Z</dcterms:modified>
</cp:coreProperties>
</file>